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50" d="100"/>
          <a:sy n="50" d="100"/>
        </p:scale>
        <p:origin x="2386" y="102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yley pegram" userId="cd33eab127dbc764" providerId="LiveId" clId="{1BB7E202-0F7C-45C7-8FC7-486E592D2FEF}"/>
    <pc:docChg chg="delSld modSld">
      <pc:chgData name="hayley pegram" userId="cd33eab127dbc764" providerId="LiveId" clId="{1BB7E202-0F7C-45C7-8FC7-486E592D2FEF}" dt="2025-11-25T17:29:23.920" v="49" actId="14100"/>
      <pc:docMkLst>
        <pc:docMk/>
      </pc:docMkLst>
      <pc:sldChg chg="modSp mod">
        <pc:chgData name="hayley pegram" userId="cd33eab127dbc764" providerId="LiveId" clId="{1BB7E202-0F7C-45C7-8FC7-486E592D2FEF}" dt="2025-11-25T17:29:23.920" v="49" actId="14100"/>
        <pc:sldMkLst>
          <pc:docMk/>
          <pc:sldMk cId="0" sldId="256"/>
        </pc:sldMkLst>
        <pc:picChg chg="mod">
          <ac:chgData name="hayley pegram" userId="cd33eab127dbc764" providerId="LiveId" clId="{1BB7E202-0F7C-45C7-8FC7-486E592D2FEF}" dt="2025-11-25T17:29:23.920" v="49" actId="14100"/>
          <ac:picMkLst>
            <pc:docMk/>
            <pc:sldMk cId="0" sldId="256"/>
            <ac:picMk id="2" creationId="{00000000-0000-0000-0000-000000000000}"/>
          </ac:picMkLst>
        </pc:picChg>
      </pc:sldChg>
      <pc:sldChg chg="modSp mod">
        <pc:chgData name="hayley pegram" userId="cd33eab127dbc764" providerId="LiveId" clId="{1BB7E202-0F7C-45C7-8FC7-486E592D2FEF}" dt="2025-11-25T17:27:29.907" v="40" actId="14100"/>
        <pc:sldMkLst>
          <pc:docMk/>
          <pc:sldMk cId="0" sldId="257"/>
        </pc:sldMkLst>
        <pc:picChg chg="mod">
          <ac:chgData name="hayley pegram" userId="cd33eab127dbc764" providerId="LiveId" clId="{1BB7E202-0F7C-45C7-8FC7-486E592D2FEF}" dt="2025-11-25T17:27:29.907" v="40" actId="14100"/>
          <ac:picMkLst>
            <pc:docMk/>
            <pc:sldMk cId="0" sldId="257"/>
            <ac:picMk id="2" creationId="{00000000-0000-0000-0000-000000000000}"/>
          </ac:picMkLst>
        </pc:picChg>
      </pc:sldChg>
      <pc:sldChg chg="modSp mod">
        <pc:chgData name="hayley pegram" userId="cd33eab127dbc764" providerId="LiveId" clId="{1BB7E202-0F7C-45C7-8FC7-486E592D2FEF}" dt="2025-11-25T17:27:36.964" v="41" actId="14100"/>
        <pc:sldMkLst>
          <pc:docMk/>
          <pc:sldMk cId="0" sldId="258"/>
        </pc:sldMkLst>
        <pc:picChg chg="mod">
          <ac:chgData name="hayley pegram" userId="cd33eab127dbc764" providerId="LiveId" clId="{1BB7E202-0F7C-45C7-8FC7-486E592D2FEF}" dt="2025-11-25T17:27:36.964" v="41" actId="14100"/>
          <ac:picMkLst>
            <pc:docMk/>
            <pc:sldMk cId="0" sldId="258"/>
            <ac:picMk id="2" creationId="{00000000-0000-0000-0000-000000000000}"/>
          </ac:picMkLst>
        </pc:picChg>
      </pc:sldChg>
      <pc:sldChg chg="modSp mod">
        <pc:chgData name="hayley pegram" userId="cd33eab127dbc764" providerId="LiveId" clId="{1BB7E202-0F7C-45C7-8FC7-486E592D2FEF}" dt="2025-11-25T17:27:43.128" v="42" actId="14100"/>
        <pc:sldMkLst>
          <pc:docMk/>
          <pc:sldMk cId="0" sldId="259"/>
        </pc:sldMkLst>
        <pc:picChg chg="mod">
          <ac:chgData name="hayley pegram" userId="cd33eab127dbc764" providerId="LiveId" clId="{1BB7E202-0F7C-45C7-8FC7-486E592D2FEF}" dt="2025-11-25T17:27:43.128" v="42" actId="14100"/>
          <ac:picMkLst>
            <pc:docMk/>
            <pc:sldMk cId="0" sldId="259"/>
            <ac:picMk id="2" creationId="{00000000-0000-0000-0000-000000000000}"/>
          </ac:picMkLst>
        </pc:picChg>
      </pc:sldChg>
      <pc:sldChg chg="modSp mod">
        <pc:chgData name="hayley pegram" userId="cd33eab127dbc764" providerId="LiveId" clId="{1BB7E202-0F7C-45C7-8FC7-486E592D2FEF}" dt="2025-11-25T17:27:50.149" v="43" actId="14100"/>
        <pc:sldMkLst>
          <pc:docMk/>
          <pc:sldMk cId="0" sldId="260"/>
        </pc:sldMkLst>
        <pc:picChg chg="mod">
          <ac:chgData name="hayley pegram" userId="cd33eab127dbc764" providerId="LiveId" clId="{1BB7E202-0F7C-45C7-8FC7-486E592D2FEF}" dt="2025-11-25T17:27:50.149" v="43" actId="14100"/>
          <ac:picMkLst>
            <pc:docMk/>
            <pc:sldMk cId="0" sldId="260"/>
            <ac:picMk id="2" creationId="{00000000-0000-0000-0000-000000000000}"/>
          </ac:picMkLst>
        </pc:picChg>
      </pc:sldChg>
      <pc:sldChg chg="modSp mod">
        <pc:chgData name="hayley pegram" userId="cd33eab127dbc764" providerId="LiveId" clId="{1BB7E202-0F7C-45C7-8FC7-486E592D2FEF}" dt="2025-11-25T17:27:58.536" v="44" actId="14100"/>
        <pc:sldMkLst>
          <pc:docMk/>
          <pc:sldMk cId="0" sldId="261"/>
        </pc:sldMkLst>
        <pc:picChg chg="mod">
          <ac:chgData name="hayley pegram" userId="cd33eab127dbc764" providerId="LiveId" clId="{1BB7E202-0F7C-45C7-8FC7-486E592D2FEF}" dt="2025-11-25T17:27:58.536" v="44" actId="14100"/>
          <ac:picMkLst>
            <pc:docMk/>
            <pc:sldMk cId="0" sldId="261"/>
            <ac:picMk id="2" creationId="{00000000-0000-0000-0000-000000000000}"/>
          </ac:picMkLst>
        </pc:picChg>
      </pc:sldChg>
      <pc:sldChg chg="modSp mod">
        <pc:chgData name="hayley pegram" userId="cd33eab127dbc764" providerId="LiveId" clId="{1BB7E202-0F7C-45C7-8FC7-486E592D2FEF}" dt="2025-11-25T17:28:05.807" v="45" actId="14100"/>
        <pc:sldMkLst>
          <pc:docMk/>
          <pc:sldMk cId="0" sldId="262"/>
        </pc:sldMkLst>
        <pc:picChg chg="mod">
          <ac:chgData name="hayley pegram" userId="cd33eab127dbc764" providerId="LiveId" clId="{1BB7E202-0F7C-45C7-8FC7-486E592D2FEF}" dt="2025-11-25T17:28:05.807" v="45" actId="14100"/>
          <ac:picMkLst>
            <pc:docMk/>
            <pc:sldMk cId="0" sldId="262"/>
            <ac:picMk id="2" creationId="{00000000-0000-0000-0000-000000000000}"/>
          </ac:picMkLst>
        </pc:picChg>
      </pc:sldChg>
      <pc:sldChg chg="modSp mod">
        <pc:chgData name="hayley pegram" userId="cd33eab127dbc764" providerId="LiveId" clId="{1BB7E202-0F7C-45C7-8FC7-486E592D2FEF}" dt="2025-11-25T17:26:10.978" v="28" actId="14100"/>
        <pc:sldMkLst>
          <pc:docMk/>
          <pc:sldMk cId="0" sldId="263"/>
        </pc:sldMkLst>
        <pc:picChg chg="mod">
          <ac:chgData name="hayley pegram" userId="cd33eab127dbc764" providerId="LiveId" clId="{1BB7E202-0F7C-45C7-8FC7-486E592D2FEF}" dt="2025-11-25T17:26:10.978" v="28" actId="14100"/>
          <ac:picMkLst>
            <pc:docMk/>
            <pc:sldMk cId="0" sldId="263"/>
            <ac:picMk id="2" creationId="{00000000-0000-0000-0000-000000000000}"/>
          </ac:picMkLst>
        </pc:picChg>
      </pc:sldChg>
      <pc:sldChg chg="modSp mod">
        <pc:chgData name="hayley pegram" userId="cd33eab127dbc764" providerId="LiveId" clId="{1BB7E202-0F7C-45C7-8FC7-486E592D2FEF}" dt="2025-11-25T17:26:33.940" v="31" actId="14100"/>
        <pc:sldMkLst>
          <pc:docMk/>
          <pc:sldMk cId="0" sldId="264"/>
        </pc:sldMkLst>
        <pc:picChg chg="mod">
          <ac:chgData name="hayley pegram" userId="cd33eab127dbc764" providerId="LiveId" clId="{1BB7E202-0F7C-45C7-8FC7-486E592D2FEF}" dt="2025-11-25T17:26:33.940" v="31" actId="14100"/>
          <ac:picMkLst>
            <pc:docMk/>
            <pc:sldMk cId="0" sldId="264"/>
            <ac:picMk id="2" creationId="{00000000-0000-0000-0000-000000000000}"/>
          </ac:picMkLst>
        </pc:picChg>
      </pc:sldChg>
      <pc:sldChg chg="modSp mod">
        <pc:chgData name="hayley pegram" userId="cd33eab127dbc764" providerId="LiveId" clId="{1BB7E202-0F7C-45C7-8FC7-486E592D2FEF}" dt="2025-11-25T17:28:24.002" v="46" actId="14100"/>
        <pc:sldMkLst>
          <pc:docMk/>
          <pc:sldMk cId="0" sldId="265"/>
        </pc:sldMkLst>
        <pc:picChg chg="mod">
          <ac:chgData name="hayley pegram" userId="cd33eab127dbc764" providerId="LiveId" clId="{1BB7E202-0F7C-45C7-8FC7-486E592D2FEF}" dt="2025-11-25T17:28:24.002" v="46" actId="14100"/>
          <ac:picMkLst>
            <pc:docMk/>
            <pc:sldMk cId="0" sldId="265"/>
            <ac:picMk id="2" creationId="{00000000-0000-0000-0000-000000000000}"/>
          </ac:picMkLst>
        </pc:picChg>
      </pc:sldChg>
      <pc:sldChg chg="modSp mod">
        <pc:chgData name="hayley pegram" userId="cd33eab127dbc764" providerId="LiveId" clId="{1BB7E202-0F7C-45C7-8FC7-486E592D2FEF}" dt="2025-11-25T17:28:34.557" v="47" actId="14100"/>
        <pc:sldMkLst>
          <pc:docMk/>
          <pc:sldMk cId="0" sldId="266"/>
        </pc:sldMkLst>
        <pc:picChg chg="mod">
          <ac:chgData name="hayley pegram" userId="cd33eab127dbc764" providerId="LiveId" clId="{1BB7E202-0F7C-45C7-8FC7-486E592D2FEF}" dt="2025-11-25T17:28:34.557" v="47" actId="14100"/>
          <ac:picMkLst>
            <pc:docMk/>
            <pc:sldMk cId="0" sldId="266"/>
            <ac:picMk id="2" creationId="{00000000-0000-0000-0000-000000000000}"/>
          </ac:picMkLst>
        </pc:picChg>
      </pc:sldChg>
      <pc:sldChg chg="del">
        <pc:chgData name="hayley pegram" userId="cd33eab127dbc764" providerId="LiveId" clId="{1BB7E202-0F7C-45C7-8FC7-486E592D2FEF}" dt="2025-11-25T17:27:12.436" v="38" actId="2696"/>
        <pc:sldMkLst>
          <pc:docMk/>
          <pc:sldMk cId="0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slide_image_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4840" y="-2316479"/>
            <a:ext cx="1205484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slide_image_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0560" y="-1463040"/>
            <a:ext cx="10500360" cy="123874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slide_image_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280" y="-1417320"/>
            <a:ext cx="10180320" cy="123417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slide_image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" y="-2712720"/>
            <a:ext cx="9265920" cy="1176259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slide_image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" y="-2606040"/>
            <a:ext cx="10271760" cy="122350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slide_image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840" y="-2179320"/>
            <a:ext cx="10119360" cy="125398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slide_image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3440" y="-1737360"/>
            <a:ext cx="10317480" cy="123874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slide_image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2440" y="-1447800"/>
            <a:ext cx="10165080" cy="123721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slide_image_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1645920"/>
            <a:ext cx="10302240" cy="125703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slide_image_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680" y="-1341120"/>
            <a:ext cx="10256520" cy="1226551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slide_image_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760" y="-1280160"/>
            <a:ext cx="9906000" cy="122045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hayley pegram</cp:lastModifiedBy>
  <cp:revision>1</cp:revision>
  <dcterms:created xsi:type="dcterms:W3CDTF">2013-01-27T09:14:16Z</dcterms:created>
  <dcterms:modified xsi:type="dcterms:W3CDTF">2025-11-25T17:29:29Z</dcterms:modified>
  <cp:category/>
</cp:coreProperties>
</file>